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460-30CA-413A-B20C-3AE155A2C308}" type="datetimeFigureOut">
              <a:rPr lang="sl-SI" smtClean="0"/>
              <a:pPr/>
              <a:t>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84D5-873A-4361-91D0-8D95B14BE71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6120680"/>
          </a:xfrm>
        </p:spPr>
        <p:txBody>
          <a:bodyPr>
            <a:normAutofit/>
          </a:bodyPr>
          <a:lstStyle/>
          <a:p>
            <a:r>
              <a:rPr lang="sl-SI" dirty="0"/>
              <a:t> </a:t>
            </a:r>
            <a:br>
              <a:rPr lang="sl-SI" dirty="0"/>
            </a:br>
            <a:r>
              <a:rPr lang="sl-SI" dirty="0"/>
              <a:t>                  </a:t>
            </a:r>
            <a:br>
              <a:rPr lang="sl-SI" dirty="0"/>
            </a:br>
            <a:r>
              <a:rPr lang="sl-SI" dirty="0"/>
              <a:t>                                  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35" name="Slika 4" descr="Rezultat iskanja slik za play the guitar clipart black and 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20687"/>
            <a:ext cx="2123728" cy="2285315"/>
          </a:xfrm>
          <a:prstGeom prst="rect">
            <a:avLst/>
          </a:prstGeom>
          <a:noFill/>
        </p:spPr>
      </p:pic>
      <p:pic>
        <p:nvPicPr>
          <p:cNvPr id="1034" name="Slika 7" descr="Rezultat iskanja slik za play tennis clipart black and 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0336" y="594733"/>
            <a:ext cx="2211944" cy="2402219"/>
          </a:xfrm>
          <a:prstGeom prst="rect">
            <a:avLst/>
          </a:prstGeom>
          <a:noFill/>
        </p:spPr>
      </p:pic>
      <p:pic>
        <p:nvPicPr>
          <p:cNvPr id="1033" name="Slika 10" descr="Rezultat iskanja slik za play basketball clipart black and 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301" y="620688"/>
            <a:ext cx="2092145" cy="2376264"/>
          </a:xfrm>
          <a:prstGeom prst="rect">
            <a:avLst/>
          </a:prstGeom>
          <a:noFill/>
        </p:spPr>
      </p:pic>
      <p:pic>
        <p:nvPicPr>
          <p:cNvPr id="1032" name="Slika 13" descr="Povezana sli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986" y="620688"/>
            <a:ext cx="1851930" cy="2634436"/>
          </a:xfrm>
          <a:prstGeom prst="rect">
            <a:avLst/>
          </a:prstGeom>
          <a:noFill/>
        </p:spPr>
      </p:pic>
      <p:pic>
        <p:nvPicPr>
          <p:cNvPr id="1031" name="Slika 22" descr="Rezultat iskanja slik za sing clipart black and whi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2996952"/>
            <a:ext cx="2016224" cy="2016224"/>
          </a:xfrm>
          <a:prstGeom prst="rect">
            <a:avLst/>
          </a:prstGeom>
          <a:noFill/>
        </p:spPr>
      </p:pic>
      <p:pic>
        <p:nvPicPr>
          <p:cNvPr id="1030" name="Slika 25" descr="Rezultat iskanja slik za swim clipart black and whi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068960"/>
            <a:ext cx="1728192" cy="1728192"/>
          </a:xfrm>
          <a:prstGeom prst="rect">
            <a:avLst/>
          </a:prstGeom>
          <a:noFill/>
        </p:spPr>
      </p:pic>
      <p:pic>
        <p:nvPicPr>
          <p:cNvPr id="1029" name="Slika 28" descr="Rezultat iskanja slik za dance clipart black and whi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2996952"/>
            <a:ext cx="2016224" cy="2016224"/>
          </a:xfrm>
          <a:prstGeom prst="rect">
            <a:avLst/>
          </a:prstGeom>
          <a:noFill/>
        </p:spPr>
      </p:pic>
      <p:pic>
        <p:nvPicPr>
          <p:cNvPr id="1028" name="Slika 31" descr="Povezana slik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625752"/>
            <a:ext cx="2232248" cy="2232248"/>
          </a:xfrm>
          <a:prstGeom prst="rect">
            <a:avLst/>
          </a:prstGeom>
          <a:noFill/>
        </p:spPr>
      </p:pic>
      <p:pic>
        <p:nvPicPr>
          <p:cNvPr id="1027" name="Slika 34" descr="Povezana slik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4841776"/>
            <a:ext cx="1734890" cy="2016224"/>
          </a:xfrm>
          <a:prstGeom prst="rect">
            <a:avLst/>
          </a:prstGeom>
          <a:noFill/>
        </p:spPr>
      </p:pic>
      <p:pic>
        <p:nvPicPr>
          <p:cNvPr id="1026" name="Slika 37" descr="Rezultat iskanja slik za ski  clipart black and whit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8104" y="4849889"/>
            <a:ext cx="1584176" cy="2008111"/>
          </a:xfrm>
          <a:prstGeom prst="rect">
            <a:avLst/>
          </a:prstGeom>
          <a:noFill/>
        </p:spPr>
      </p:pic>
      <p:pic>
        <p:nvPicPr>
          <p:cNvPr id="1025" name="Slika 40" descr="Rezultat iskanja slik za run  clipart black and whit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68344" y="4972029"/>
            <a:ext cx="1314822" cy="169048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0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508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74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757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839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24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10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ROLLER SKATE</a:t>
            </a:r>
            <a:endParaRPr lang="sl-SI" dirty="0"/>
          </a:p>
        </p:txBody>
      </p:sp>
      <p:pic>
        <p:nvPicPr>
          <p:cNvPr id="4" name="Slika 34" descr="Povezana sl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97449"/>
            <a:ext cx="3816424" cy="4414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SKI</a:t>
            </a:r>
            <a:endParaRPr lang="sl-SI" dirty="0"/>
          </a:p>
        </p:txBody>
      </p:sp>
      <p:pic>
        <p:nvPicPr>
          <p:cNvPr id="4" name="Slika 37" descr="Rezultat iskanja slik za ski 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2760" y="1600200"/>
            <a:ext cx="353848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RUN</a:t>
            </a:r>
            <a:endParaRPr lang="sl-SI" dirty="0"/>
          </a:p>
        </p:txBody>
      </p:sp>
      <p:pic>
        <p:nvPicPr>
          <p:cNvPr id="4" name="Slika 40" descr="Rezultat iskanja slik za run 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6022" y="1600200"/>
            <a:ext cx="349195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4632" cy="6120680"/>
          </a:xfrm>
        </p:spPr>
        <p:txBody>
          <a:bodyPr>
            <a:normAutofit/>
          </a:bodyPr>
          <a:lstStyle/>
          <a:p>
            <a:r>
              <a:rPr lang="sl-SI" dirty="0"/>
              <a:t> </a:t>
            </a:r>
            <a:br>
              <a:rPr lang="sl-SI" dirty="0"/>
            </a:br>
            <a:r>
              <a:rPr lang="sl-SI" dirty="0"/>
              <a:t>                  </a:t>
            </a:r>
            <a:br>
              <a:rPr lang="sl-SI" dirty="0"/>
            </a:br>
            <a:r>
              <a:rPr lang="sl-SI" dirty="0"/>
              <a:t>                                  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0"/>
            <a:ext cx="6400800" cy="1752600"/>
          </a:xfrm>
        </p:spPr>
        <p:txBody>
          <a:bodyPr/>
          <a:lstStyle/>
          <a:p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name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activities</a:t>
            </a:r>
            <a:r>
              <a:rPr lang="sl-SI" smtClean="0"/>
              <a:t>?</a:t>
            </a:r>
            <a:endParaRPr lang="sl-SI" dirty="0"/>
          </a:p>
        </p:txBody>
      </p:sp>
      <p:pic>
        <p:nvPicPr>
          <p:cNvPr id="1035" name="Slika 4" descr="Rezultat iskanja slik za play the guitar clipart black and 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20687"/>
            <a:ext cx="2123728" cy="2285315"/>
          </a:xfrm>
          <a:prstGeom prst="rect">
            <a:avLst/>
          </a:prstGeom>
          <a:noFill/>
        </p:spPr>
      </p:pic>
      <p:pic>
        <p:nvPicPr>
          <p:cNvPr id="1034" name="Slika 7" descr="Rezultat iskanja slik za play tennis clipart black and 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0336" y="594733"/>
            <a:ext cx="2211944" cy="2402219"/>
          </a:xfrm>
          <a:prstGeom prst="rect">
            <a:avLst/>
          </a:prstGeom>
          <a:noFill/>
        </p:spPr>
      </p:pic>
      <p:pic>
        <p:nvPicPr>
          <p:cNvPr id="1033" name="Slika 10" descr="Rezultat iskanja slik za play basketball clipart black and w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052736"/>
            <a:ext cx="2092145" cy="2376264"/>
          </a:xfrm>
          <a:prstGeom prst="rect">
            <a:avLst/>
          </a:prstGeom>
          <a:noFill/>
        </p:spPr>
      </p:pic>
      <p:pic>
        <p:nvPicPr>
          <p:cNvPr id="1032" name="Slika 13" descr="Povezana sli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986" y="620688"/>
            <a:ext cx="1851930" cy="2634436"/>
          </a:xfrm>
          <a:prstGeom prst="rect">
            <a:avLst/>
          </a:prstGeom>
          <a:noFill/>
        </p:spPr>
      </p:pic>
      <p:pic>
        <p:nvPicPr>
          <p:cNvPr id="1031" name="Slika 22" descr="Rezultat iskanja slik za sing clipart black and whi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2996952"/>
            <a:ext cx="2016224" cy="2016224"/>
          </a:xfrm>
          <a:prstGeom prst="rect">
            <a:avLst/>
          </a:prstGeom>
          <a:noFill/>
        </p:spPr>
      </p:pic>
      <p:pic>
        <p:nvPicPr>
          <p:cNvPr id="1030" name="Slika 25" descr="Rezultat iskanja slik za swim clipart black and whi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284984"/>
            <a:ext cx="1728192" cy="1728192"/>
          </a:xfrm>
          <a:prstGeom prst="rect">
            <a:avLst/>
          </a:prstGeom>
          <a:noFill/>
        </p:spPr>
      </p:pic>
      <p:pic>
        <p:nvPicPr>
          <p:cNvPr id="1029" name="Slika 28" descr="Rezultat iskanja slik za dance clipart black and whi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2996952"/>
            <a:ext cx="2016224" cy="2016224"/>
          </a:xfrm>
          <a:prstGeom prst="rect">
            <a:avLst/>
          </a:prstGeom>
          <a:noFill/>
        </p:spPr>
      </p:pic>
      <p:pic>
        <p:nvPicPr>
          <p:cNvPr id="1028" name="Slika 31" descr="Povezana slik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180528" y="4625752"/>
            <a:ext cx="2232248" cy="2232248"/>
          </a:xfrm>
          <a:prstGeom prst="rect">
            <a:avLst/>
          </a:prstGeom>
          <a:noFill/>
        </p:spPr>
      </p:pic>
      <p:pic>
        <p:nvPicPr>
          <p:cNvPr id="1027" name="Slika 34" descr="Povezana slik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15816" y="4841776"/>
            <a:ext cx="1734890" cy="2016224"/>
          </a:xfrm>
          <a:prstGeom prst="rect">
            <a:avLst/>
          </a:prstGeom>
          <a:noFill/>
        </p:spPr>
      </p:pic>
      <p:pic>
        <p:nvPicPr>
          <p:cNvPr id="1026" name="Slika 37" descr="Rezultat iskanja slik za ski  clipart black and whit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4921897"/>
            <a:ext cx="1584176" cy="2008111"/>
          </a:xfrm>
          <a:prstGeom prst="rect">
            <a:avLst/>
          </a:prstGeom>
          <a:noFill/>
        </p:spPr>
      </p:pic>
      <p:pic>
        <p:nvPicPr>
          <p:cNvPr id="1025" name="Slika 40" descr="Rezultat iskanja slik za run  clipart black and whit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68344" y="4972029"/>
            <a:ext cx="1314822" cy="169048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20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508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74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7572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839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24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10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PLAY FOOTBALL</a:t>
            </a:r>
            <a:endParaRPr lang="sl-SI" dirty="0"/>
          </a:p>
        </p:txBody>
      </p:sp>
      <p:pic>
        <p:nvPicPr>
          <p:cNvPr id="4" name="Slika 13" descr="Povezana sl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56792"/>
            <a:ext cx="320438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PLAY BASKETBALL</a:t>
            </a:r>
            <a:endParaRPr lang="sl-SI" dirty="0"/>
          </a:p>
        </p:txBody>
      </p:sp>
      <p:pic>
        <p:nvPicPr>
          <p:cNvPr id="4" name="Slika 10" descr="Rezultat iskanja slik za play basketball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671" y="1881980"/>
            <a:ext cx="4026309" cy="4571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PLAY TENNIS</a:t>
            </a:r>
            <a:endParaRPr lang="sl-SI" dirty="0"/>
          </a:p>
        </p:txBody>
      </p:sp>
      <p:pic>
        <p:nvPicPr>
          <p:cNvPr id="4" name="Slika 7" descr="Rezultat iskanja slik za play tennis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1" y="1628800"/>
            <a:ext cx="4628577" cy="5014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PLAY THE GUITAR</a:t>
            </a:r>
            <a:endParaRPr lang="sl-SI" dirty="0"/>
          </a:p>
        </p:txBody>
      </p:sp>
      <p:pic>
        <p:nvPicPr>
          <p:cNvPr id="4" name="Slika 4" descr="Rezultat iskanja slik za play the guitar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686" y="1600200"/>
            <a:ext cx="4626594" cy="497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SING</a:t>
            </a:r>
            <a:endParaRPr lang="sl-SI" dirty="0"/>
          </a:p>
        </p:txBody>
      </p:sp>
      <p:pic>
        <p:nvPicPr>
          <p:cNvPr id="4" name="Slika 22" descr="Rezultat iskanja slik za sing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61456"/>
            <a:ext cx="4896544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SWIM </a:t>
            </a:r>
            <a:endParaRPr lang="sl-SI" dirty="0"/>
          </a:p>
        </p:txBody>
      </p:sp>
      <p:pic>
        <p:nvPicPr>
          <p:cNvPr id="4" name="Slika 25" descr="Rezultat iskanja slik za swim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711254" cy="4711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DANCE</a:t>
            </a:r>
            <a:endParaRPr lang="sl-SI" dirty="0"/>
          </a:p>
        </p:txBody>
      </p:sp>
      <p:pic>
        <p:nvPicPr>
          <p:cNvPr id="4" name="Slika 28" descr="Rezultat iskanja slik za dance clipart black and whit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496855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RIDE A BIKE</a:t>
            </a:r>
            <a:endParaRPr lang="sl-SI" dirty="0"/>
          </a:p>
        </p:txBody>
      </p:sp>
      <p:pic>
        <p:nvPicPr>
          <p:cNvPr id="4" name="Slika 31" descr="Povezana slik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53096"/>
            <a:ext cx="525658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</Words>
  <Application>Microsoft Office PowerPoint</Application>
  <PresentationFormat>Diaprojekcija na zaslonu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                                                        </vt:lpstr>
      <vt:lpstr>PLAY FOOTBALL</vt:lpstr>
      <vt:lpstr>PLAY BASKETBALL</vt:lpstr>
      <vt:lpstr>PLAY TENNIS</vt:lpstr>
      <vt:lpstr>PLAY THE GUITAR</vt:lpstr>
      <vt:lpstr>SING</vt:lpstr>
      <vt:lpstr>SWIM </vt:lpstr>
      <vt:lpstr>DANCE</vt:lpstr>
      <vt:lpstr>RIDE A BIKE</vt:lpstr>
      <vt:lpstr>ROLLER SKATE</vt:lpstr>
      <vt:lpstr>SKI</vt:lpstr>
      <vt:lpstr>RUN</vt:lpstr>
      <vt:lpstr>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</dc:title>
  <dc:creator>Ajda Oven Brecelj</dc:creator>
  <cp:lastModifiedBy>Ajda Oven Brecelj</cp:lastModifiedBy>
  <cp:revision>4</cp:revision>
  <dcterms:created xsi:type="dcterms:W3CDTF">2019-06-10T20:01:19Z</dcterms:created>
  <dcterms:modified xsi:type="dcterms:W3CDTF">2020-05-05T06:49:24Z</dcterms:modified>
</cp:coreProperties>
</file>